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p:scale>
          <a:sx n="110" d="100"/>
          <a:sy n="110" d="100"/>
        </p:scale>
        <p:origin x="63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74B6FFE-5400-6EFB-D5CB-68C9A3C48419}"/>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AF72FCA-EF75-63F7-F3F9-F2FFADBE949D}"/>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DCE2920F-693B-3D13-83D7-5F7C7B3973F4}"/>
              </a:ext>
            </a:extLst>
          </p:cNvPr>
          <p:cNvGrpSpPr/>
          <p:nvPr/>
        </p:nvGrpSpPr>
        <p:grpSpPr>
          <a:xfrm>
            <a:off x="1252295" y="0"/>
            <a:ext cx="9687409" cy="6858000"/>
            <a:chOff x="1252295" y="0"/>
            <a:chExt cx="9687409" cy="6858000"/>
          </a:xfrm>
        </p:grpSpPr>
        <p:pic>
          <p:nvPicPr>
            <p:cNvPr id="4" name="Imagen 3">
              <a:extLst>
                <a:ext uri="{FF2B5EF4-FFF2-40B4-BE49-F238E27FC236}">
                  <a16:creationId xmlns:a16="http://schemas.microsoft.com/office/drawing/2014/main" id="{1419663A-D573-1398-955F-73EDEDBD529E}"/>
                </a:ext>
              </a:extLst>
            </p:cNvPr>
            <p:cNvPicPr>
              <a:picLocks noChangeAspect="1"/>
            </p:cNvPicPr>
            <p:nvPr/>
          </p:nvPicPr>
          <p:blipFill>
            <a:blip r:embed="rId2"/>
            <a:stretch>
              <a:fillRect/>
            </a:stretch>
          </p:blipFill>
          <p:spPr>
            <a:xfrm>
              <a:off x="1252295" y="0"/>
              <a:ext cx="9687409" cy="6858000"/>
            </a:xfrm>
            <a:prstGeom prst="rect">
              <a:avLst/>
            </a:prstGeom>
          </p:spPr>
        </p:pic>
        <p:pic>
          <p:nvPicPr>
            <p:cNvPr id="6" name="Imagen 5">
              <a:extLst>
                <a:ext uri="{FF2B5EF4-FFF2-40B4-BE49-F238E27FC236}">
                  <a16:creationId xmlns:a16="http://schemas.microsoft.com/office/drawing/2014/main" id="{0E4AF5B7-F608-F430-BB10-55EA11F67BCB}"/>
                </a:ext>
              </a:extLst>
            </p:cNvPr>
            <p:cNvPicPr>
              <a:picLocks noChangeAspect="1"/>
            </p:cNvPicPr>
            <p:nvPr/>
          </p:nvPicPr>
          <p:blipFill>
            <a:blip r:embed="rId3"/>
            <a:stretch>
              <a:fillRect/>
            </a:stretch>
          </p:blipFill>
          <p:spPr>
            <a:xfrm>
              <a:off x="8112224" y="3137618"/>
              <a:ext cx="2592289" cy="1299494"/>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B6429B01-340C-BA01-7C91-F41329603DA2}"/>
              </a:ext>
            </a:extLst>
          </p:cNvPr>
          <p:cNvGrpSpPr/>
          <p:nvPr/>
        </p:nvGrpSpPr>
        <p:grpSpPr>
          <a:xfrm>
            <a:off x="1252295" y="0"/>
            <a:ext cx="9687409" cy="6858000"/>
            <a:chOff x="1252295" y="0"/>
            <a:chExt cx="9687409" cy="6858000"/>
          </a:xfrm>
        </p:grpSpPr>
        <p:pic>
          <p:nvPicPr>
            <p:cNvPr id="4" name="Imagen 3">
              <a:extLst>
                <a:ext uri="{FF2B5EF4-FFF2-40B4-BE49-F238E27FC236}">
                  <a16:creationId xmlns:a16="http://schemas.microsoft.com/office/drawing/2014/main" id="{73353625-5401-02B5-9212-5ED348694259}"/>
                </a:ext>
              </a:extLst>
            </p:cNvPr>
            <p:cNvPicPr>
              <a:picLocks noChangeAspect="1"/>
            </p:cNvPicPr>
            <p:nvPr/>
          </p:nvPicPr>
          <p:blipFill>
            <a:blip r:embed="rId2"/>
            <a:stretch>
              <a:fillRect/>
            </a:stretch>
          </p:blipFill>
          <p:spPr>
            <a:xfrm>
              <a:off x="1252295" y="0"/>
              <a:ext cx="9687409" cy="6858000"/>
            </a:xfrm>
            <a:prstGeom prst="rect">
              <a:avLst/>
            </a:prstGeom>
          </p:spPr>
        </p:pic>
        <p:pic>
          <p:nvPicPr>
            <p:cNvPr id="5" name="Imagen 4">
              <a:extLst>
                <a:ext uri="{FF2B5EF4-FFF2-40B4-BE49-F238E27FC236}">
                  <a16:creationId xmlns:a16="http://schemas.microsoft.com/office/drawing/2014/main" id="{7A7B52CD-F106-0D89-6F85-301F3665F1E1}"/>
                </a:ext>
              </a:extLst>
            </p:cNvPr>
            <p:cNvPicPr>
              <a:picLocks noChangeAspect="1"/>
            </p:cNvPicPr>
            <p:nvPr/>
          </p:nvPicPr>
          <p:blipFill>
            <a:blip r:embed="rId3"/>
            <a:stretch>
              <a:fillRect/>
            </a:stretch>
          </p:blipFill>
          <p:spPr>
            <a:xfrm>
              <a:off x="8112224" y="3137618"/>
              <a:ext cx="2592289" cy="1299494"/>
            </a:xfrm>
            <a:prstGeom prst="rect">
              <a:avLst/>
            </a:prstGeom>
          </p:spPr>
        </p:pic>
      </p:grpSp>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13D4636-39BC-7553-8F72-A402DDFC76C5}"/>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3" name="Imagen 2">
            <a:extLst>
              <a:ext uri="{FF2B5EF4-FFF2-40B4-BE49-F238E27FC236}">
                <a16:creationId xmlns:a16="http://schemas.microsoft.com/office/drawing/2014/main" id="{CA363F99-5D34-E3B9-F511-81AB52413DCC}"/>
              </a:ext>
            </a:extLst>
          </p:cNvPr>
          <p:cNvPicPr>
            <a:picLocks noChangeAspect="1"/>
          </p:cNvPicPr>
          <p:nvPr/>
        </p:nvPicPr>
        <p:blipFill rotWithShape="1">
          <a:blip r:embed="rId5"/>
          <a:srcRect r="30674"/>
          <a:stretch/>
        </p:blipFill>
        <p:spPr>
          <a:xfrm>
            <a:off x="8086725" y="32627"/>
            <a:ext cx="4105275" cy="41921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325</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45</cp:revision>
  <dcterms:created xsi:type="dcterms:W3CDTF">2023-05-08T13:06:00Z</dcterms:created>
  <dcterms:modified xsi:type="dcterms:W3CDTF">2023-05-30T19:43:27Z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