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113" d="100"/>
          <a:sy n="113" d="100"/>
        </p:scale>
        <p:origin x="51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AB46D4CF-43EF-61A7-3E5F-66839B93E919}"/>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1563DA1E-F85E-2A7E-723C-32E53D3932B6}"/>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7057347C-0D37-1FA7-1074-D4C13DE5508A}"/>
              </a:ext>
            </a:extLst>
          </p:cNvPr>
          <p:cNvGrpSpPr/>
          <p:nvPr/>
        </p:nvGrpSpPr>
        <p:grpSpPr>
          <a:xfrm>
            <a:off x="1252295" y="0"/>
            <a:ext cx="9687409" cy="6858000"/>
            <a:chOff x="1252295" y="0"/>
            <a:chExt cx="9687409" cy="6858000"/>
          </a:xfrm>
        </p:grpSpPr>
        <p:pic>
          <p:nvPicPr>
            <p:cNvPr id="24" name="Imagen 23">
              <a:extLst>
                <a:ext uri="{FF2B5EF4-FFF2-40B4-BE49-F238E27FC236}">
                  <a16:creationId xmlns:a16="http://schemas.microsoft.com/office/drawing/2014/main" id="{DC393A97-37B4-76D1-03FE-19A098C2AEE1}"/>
                </a:ext>
              </a:extLst>
            </p:cNvPr>
            <p:cNvPicPr>
              <a:picLocks noChangeAspect="1"/>
            </p:cNvPicPr>
            <p:nvPr/>
          </p:nvPicPr>
          <p:blipFill>
            <a:blip r:embed="rId2"/>
            <a:stretch>
              <a:fillRect/>
            </a:stretch>
          </p:blipFill>
          <p:spPr>
            <a:xfrm>
              <a:off x="1252295" y="0"/>
              <a:ext cx="9687409" cy="6858000"/>
            </a:xfrm>
            <a:prstGeom prst="rect">
              <a:avLst/>
            </a:prstGeom>
          </p:spPr>
        </p:pic>
        <p:pic>
          <p:nvPicPr>
            <p:cNvPr id="5" name="Imagen 4">
              <a:extLst>
                <a:ext uri="{FF2B5EF4-FFF2-40B4-BE49-F238E27FC236}">
                  <a16:creationId xmlns:a16="http://schemas.microsoft.com/office/drawing/2014/main" id="{04DE0E7F-28F0-35A9-1E0A-AB98D7B2D3F5}"/>
                </a:ext>
              </a:extLst>
            </p:cNvPr>
            <p:cNvPicPr>
              <a:picLocks noChangeAspect="1"/>
            </p:cNvPicPr>
            <p:nvPr/>
          </p:nvPicPr>
          <p:blipFill>
            <a:blip r:embed="rId3"/>
            <a:stretch>
              <a:fillRect/>
            </a:stretch>
          </p:blipFill>
          <p:spPr>
            <a:xfrm>
              <a:off x="8184232" y="3140968"/>
              <a:ext cx="2534004" cy="1257475"/>
            </a:xfrm>
            <a:prstGeom prst="rect">
              <a:avLst/>
            </a:prstGeom>
          </p:spPr>
        </p:pic>
      </p:grpSp>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n 15">
            <a:extLst>
              <a:ext uri="{FF2B5EF4-FFF2-40B4-BE49-F238E27FC236}">
                <a16:creationId xmlns:a16="http://schemas.microsoft.com/office/drawing/2014/main" id="{2C429B17-8EBB-B97B-E0B4-1933E2BDD48F}"/>
              </a:ext>
            </a:extLst>
          </p:cNvPr>
          <p:cNvPicPr>
            <a:picLocks noChangeAspect="1"/>
          </p:cNvPicPr>
          <p:nvPr/>
        </p:nvPicPr>
        <p:blipFill>
          <a:blip r:embed="rId2"/>
          <a:stretch>
            <a:fillRect/>
          </a:stretch>
        </p:blipFill>
        <p:spPr>
          <a:xfrm>
            <a:off x="8112224" y="3068960"/>
            <a:ext cx="2652637" cy="1404000"/>
          </a:xfrm>
          <a:prstGeom prst="rect">
            <a:avLst/>
          </a:prstGeom>
        </p:spPr>
      </p:pic>
      <p:grpSp>
        <p:nvGrpSpPr>
          <p:cNvPr id="2" name="Grupo 1">
            <a:extLst>
              <a:ext uri="{FF2B5EF4-FFF2-40B4-BE49-F238E27FC236}">
                <a16:creationId xmlns:a16="http://schemas.microsoft.com/office/drawing/2014/main" id="{76B8586D-ADDD-EA18-96FF-65AFB8147EB1}"/>
              </a:ext>
            </a:extLst>
          </p:cNvPr>
          <p:cNvGrpSpPr/>
          <p:nvPr/>
        </p:nvGrpSpPr>
        <p:grpSpPr>
          <a:xfrm>
            <a:off x="1252295" y="0"/>
            <a:ext cx="9687409" cy="6858000"/>
            <a:chOff x="1252295" y="0"/>
            <a:chExt cx="9687409" cy="6858000"/>
          </a:xfrm>
        </p:grpSpPr>
        <p:pic>
          <p:nvPicPr>
            <p:cNvPr id="18" name="Imagen 17">
              <a:extLst>
                <a:ext uri="{FF2B5EF4-FFF2-40B4-BE49-F238E27FC236}">
                  <a16:creationId xmlns:a16="http://schemas.microsoft.com/office/drawing/2014/main" id="{6C11DE50-E06F-059F-BCCE-D0F901EC4E3E}"/>
                </a:ext>
              </a:extLst>
            </p:cNvPr>
            <p:cNvPicPr>
              <a:picLocks noChangeAspect="1"/>
            </p:cNvPicPr>
            <p:nvPr/>
          </p:nvPicPr>
          <p:blipFill>
            <a:blip r:embed="rId3"/>
            <a:stretch>
              <a:fillRect/>
            </a:stretch>
          </p:blipFill>
          <p:spPr>
            <a:xfrm>
              <a:off x="1252295" y="0"/>
              <a:ext cx="9687409" cy="6858000"/>
            </a:xfrm>
            <a:prstGeom prst="rect">
              <a:avLst/>
            </a:prstGeom>
          </p:spPr>
        </p:pic>
        <p:pic>
          <p:nvPicPr>
            <p:cNvPr id="4" name="Imagen 3">
              <a:extLst>
                <a:ext uri="{FF2B5EF4-FFF2-40B4-BE49-F238E27FC236}">
                  <a16:creationId xmlns:a16="http://schemas.microsoft.com/office/drawing/2014/main" id="{22113093-5297-BE99-8928-769DA1B7C100}"/>
                </a:ext>
              </a:extLst>
            </p:cNvPr>
            <p:cNvPicPr>
              <a:picLocks noChangeAspect="1"/>
            </p:cNvPicPr>
            <p:nvPr/>
          </p:nvPicPr>
          <p:blipFill>
            <a:blip r:embed="rId4"/>
            <a:stretch>
              <a:fillRect/>
            </a:stretch>
          </p:blipFill>
          <p:spPr>
            <a:xfrm>
              <a:off x="8184232" y="3140968"/>
              <a:ext cx="2534004" cy="1257475"/>
            </a:xfrm>
            <a:prstGeom prst="rect">
              <a:avLst/>
            </a:prstGeom>
          </p:spPr>
        </p:pic>
      </p:grpSp>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E4E8D6A9-DD6B-BC59-00A4-4454828892D8}"/>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11" name="Imagen 10">
            <a:extLst>
              <a:ext uri="{FF2B5EF4-FFF2-40B4-BE49-F238E27FC236}">
                <a16:creationId xmlns:a16="http://schemas.microsoft.com/office/drawing/2014/main" id="{6A1B5EB7-E0FE-0282-4850-289657EA5246}"/>
              </a:ext>
            </a:extLst>
          </p:cNvPr>
          <p:cNvPicPr>
            <a:picLocks noChangeAspect="1"/>
          </p:cNvPicPr>
          <p:nvPr/>
        </p:nvPicPr>
        <p:blipFill rotWithShape="1">
          <a:blip r:embed="rId5"/>
          <a:srcRect r="30674"/>
          <a:stretch/>
        </p:blipFill>
        <p:spPr>
          <a:xfrm>
            <a:off x="8013699" y="13327"/>
            <a:ext cx="4156075" cy="424400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554</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CZ7 SGR</cp:lastModifiedBy>
  <cp:revision>48</cp:revision>
  <dcterms:created xsi:type="dcterms:W3CDTF">2023-05-08T13:06:00Z</dcterms:created>
  <dcterms:modified xsi:type="dcterms:W3CDTF">2023-05-29T20:46:29Z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