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113" d="100"/>
          <a:sy n="113" d="100"/>
        </p:scale>
        <p:origin x="51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ED1416E-DA10-320C-8127-B7C8186F36ED}"/>
              </a:ext>
            </a:extLst>
          </p:cNvPr>
          <p:cNvPicPr>
            <a:picLocks noChangeAspect="1"/>
          </p:cNvPicPr>
          <p:nvPr/>
        </p:nvPicPr>
        <p:blipFill>
          <a:blip r:embed="rId2"/>
          <a:stretch>
            <a:fillRect/>
          </a:stretch>
        </p:blipFill>
        <p:spPr>
          <a:xfrm>
            <a:off x="1252295" y="-27384"/>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3BC43A4-4E1B-2350-D01D-574B109209D1}"/>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o 10">
            <a:extLst>
              <a:ext uri="{FF2B5EF4-FFF2-40B4-BE49-F238E27FC236}">
                <a16:creationId xmlns:a16="http://schemas.microsoft.com/office/drawing/2014/main" id="{FACB75EE-916B-A5E4-0264-E8EE7759AF64}"/>
              </a:ext>
            </a:extLst>
          </p:cNvPr>
          <p:cNvGrpSpPr/>
          <p:nvPr/>
        </p:nvGrpSpPr>
        <p:grpSpPr>
          <a:xfrm>
            <a:off x="1252295" y="0"/>
            <a:ext cx="9687409" cy="6858000"/>
            <a:chOff x="1252295" y="0"/>
            <a:chExt cx="9687409" cy="6858000"/>
          </a:xfrm>
        </p:grpSpPr>
        <p:pic>
          <p:nvPicPr>
            <p:cNvPr id="8" name="Imagen 7">
              <a:extLst>
                <a:ext uri="{FF2B5EF4-FFF2-40B4-BE49-F238E27FC236}">
                  <a16:creationId xmlns:a16="http://schemas.microsoft.com/office/drawing/2014/main" id="{4E8C9735-3B88-5353-2AA2-D7B331B6DB90}"/>
                </a:ext>
              </a:extLst>
            </p:cNvPr>
            <p:cNvPicPr>
              <a:picLocks noChangeAspect="1"/>
            </p:cNvPicPr>
            <p:nvPr/>
          </p:nvPicPr>
          <p:blipFill>
            <a:blip r:embed="rId2"/>
            <a:stretch>
              <a:fillRect/>
            </a:stretch>
          </p:blipFill>
          <p:spPr>
            <a:xfrm>
              <a:off x="1252295" y="0"/>
              <a:ext cx="9687409" cy="6858000"/>
            </a:xfrm>
            <a:prstGeom prst="rect">
              <a:avLst/>
            </a:prstGeom>
          </p:spPr>
        </p:pic>
        <p:pic>
          <p:nvPicPr>
            <p:cNvPr id="10" name="Imagen 9">
              <a:extLst>
                <a:ext uri="{FF2B5EF4-FFF2-40B4-BE49-F238E27FC236}">
                  <a16:creationId xmlns:a16="http://schemas.microsoft.com/office/drawing/2014/main" id="{A2A235D9-9DD4-3BF8-9718-813A3B746635}"/>
                </a:ext>
              </a:extLst>
            </p:cNvPr>
            <p:cNvPicPr>
              <a:picLocks noChangeAspect="1"/>
            </p:cNvPicPr>
            <p:nvPr/>
          </p:nvPicPr>
          <p:blipFill>
            <a:blip r:embed="rId3"/>
            <a:stretch>
              <a:fillRect/>
            </a:stretch>
          </p:blipFill>
          <p:spPr>
            <a:xfrm>
              <a:off x="8184232" y="3140968"/>
              <a:ext cx="2448272" cy="1296144"/>
            </a:xfrm>
            <a:prstGeom prst="rect">
              <a:avLst/>
            </a:prstGeom>
          </p:spPr>
        </p:pic>
      </p:grpSp>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00B89338-8F54-0680-9D30-46FF28C7A1D7}"/>
              </a:ext>
            </a:extLst>
          </p:cNvPr>
          <p:cNvGrpSpPr/>
          <p:nvPr/>
        </p:nvGrpSpPr>
        <p:grpSpPr>
          <a:xfrm>
            <a:off x="1252295" y="0"/>
            <a:ext cx="9687409" cy="6858000"/>
            <a:chOff x="1252295" y="0"/>
            <a:chExt cx="9687409" cy="6858000"/>
          </a:xfrm>
        </p:grpSpPr>
        <p:pic>
          <p:nvPicPr>
            <p:cNvPr id="6" name="Imagen 5">
              <a:extLst>
                <a:ext uri="{FF2B5EF4-FFF2-40B4-BE49-F238E27FC236}">
                  <a16:creationId xmlns:a16="http://schemas.microsoft.com/office/drawing/2014/main" id="{34EFA0BB-A8D4-4020-9F8E-381E91734667}"/>
                </a:ext>
              </a:extLst>
            </p:cNvPr>
            <p:cNvPicPr>
              <a:picLocks noChangeAspect="1"/>
            </p:cNvPicPr>
            <p:nvPr/>
          </p:nvPicPr>
          <p:blipFill>
            <a:blip r:embed="rId2"/>
            <a:stretch>
              <a:fillRect/>
            </a:stretch>
          </p:blipFill>
          <p:spPr>
            <a:xfrm>
              <a:off x="1252295" y="0"/>
              <a:ext cx="9687409" cy="6858000"/>
            </a:xfrm>
            <a:prstGeom prst="rect">
              <a:avLst/>
            </a:prstGeom>
          </p:spPr>
        </p:pic>
        <p:pic>
          <p:nvPicPr>
            <p:cNvPr id="7" name="Imagen 6">
              <a:extLst>
                <a:ext uri="{FF2B5EF4-FFF2-40B4-BE49-F238E27FC236}">
                  <a16:creationId xmlns:a16="http://schemas.microsoft.com/office/drawing/2014/main" id="{D35F9DD4-3B82-8252-52FF-018F75A607DA}"/>
                </a:ext>
              </a:extLst>
            </p:cNvPr>
            <p:cNvPicPr>
              <a:picLocks noChangeAspect="1"/>
            </p:cNvPicPr>
            <p:nvPr/>
          </p:nvPicPr>
          <p:blipFill>
            <a:blip r:embed="rId3"/>
            <a:stretch>
              <a:fillRect/>
            </a:stretch>
          </p:blipFill>
          <p:spPr>
            <a:xfrm>
              <a:off x="8184232" y="3068960"/>
              <a:ext cx="2448273" cy="1404000"/>
            </a:xfrm>
            <a:prstGeom prst="rect">
              <a:avLst/>
            </a:prstGeom>
          </p:spPr>
        </p:pic>
      </p:grpSp>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6A61279-522C-EC50-64D1-948508CCA613}"/>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3" name="Imagen 2">
            <a:extLst>
              <a:ext uri="{FF2B5EF4-FFF2-40B4-BE49-F238E27FC236}">
                <a16:creationId xmlns:a16="http://schemas.microsoft.com/office/drawing/2014/main" id="{00956334-750E-489A-0103-D7A186AD14C6}"/>
              </a:ext>
            </a:extLst>
          </p:cNvPr>
          <p:cNvPicPr>
            <a:picLocks noChangeAspect="1"/>
          </p:cNvPicPr>
          <p:nvPr/>
        </p:nvPicPr>
        <p:blipFill rotWithShape="1">
          <a:blip r:embed="rId5"/>
          <a:srcRect r="30795" b="3607"/>
          <a:stretch/>
        </p:blipFill>
        <p:spPr>
          <a:xfrm>
            <a:off x="7987367" y="125629"/>
            <a:ext cx="4157305" cy="409931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368</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CZ7 SGR</cp:lastModifiedBy>
  <cp:revision>44</cp:revision>
  <dcterms:created xsi:type="dcterms:W3CDTF">2023-05-08T13:06:00Z</dcterms:created>
  <dcterms:modified xsi:type="dcterms:W3CDTF">2023-05-29T17:24:50Z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