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p:scale>
          <a:sx n="100" d="100"/>
          <a:sy n="100" d="100"/>
        </p:scale>
        <p:origin x="673" y="1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CC0CABD-CF1E-4D15-BF59-A1ED9B8AA456}"/>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B99826F-6957-42D2-B4D5-F81D49E736D3}"/>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0B043181-F432-4A89-821B-C8C126E77647}"/>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C509E47-1485-4D7B-923D-5B5932F20A29}"/>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C26DD55F-9CE9-48A9-9A5A-4DFEF1228607}"/>
              </a:ext>
            </a:extLst>
          </p:cNvPr>
          <p:cNvPicPr>
            <a:picLocks noChangeAspect="1"/>
          </p:cNvPicPr>
          <p:nvPr/>
        </p:nvPicPr>
        <p:blipFill>
          <a:blip r:embed="rId2"/>
          <a:stretch>
            <a:fillRect/>
          </a:stretch>
        </p:blipFill>
        <p:spPr>
          <a:xfrm>
            <a:off x="838200" y="0"/>
            <a:ext cx="10515600"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9" name="Imagen 8">
            <a:extLst>
              <a:ext uri="{FF2B5EF4-FFF2-40B4-BE49-F238E27FC236}">
                <a16:creationId xmlns:a16="http://schemas.microsoft.com/office/drawing/2014/main" id="{0672938D-5800-45DC-8590-15576FA044D4}"/>
              </a:ext>
            </a:extLst>
          </p:cNvPr>
          <p:cNvPicPr>
            <a:picLocks noChangeAspect="1"/>
          </p:cNvPicPr>
          <p:nvPr/>
        </p:nvPicPr>
        <p:blipFill rotWithShape="1">
          <a:blip r:embed="rId5"/>
          <a:srcRect r="30674"/>
          <a:stretch/>
        </p:blipFill>
        <p:spPr>
          <a:xfrm>
            <a:off x="8017324" y="44207"/>
            <a:ext cx="4174675" cy="426299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299</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Marisabel Freire Feijoo</cp:lastModifiedBy>
  <cp:revision>45</cp:revision>
  <dcterms:created xsi:type="dcterms:W3CDTF">2023-05-08T13:06:00Z</dcterms:created>
  <dcterms:modified xsi:type="dcterms:W3CDTF">2023-05-29T20:33:36Z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