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varScale="1">
        <p:scale>
          <a:sx n="103" d="100"/>
          <a:sy n="103" d="100"/>
        </p:scale>
        <p:origin x="559"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3DA0BA66-97F6-439B-97D8-DF29900C6C93}"/>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0DDCE68-4945-4F24-AA62-A8E99177ABBE}"/>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8B9D7E7-EA58-42D1-9B19-FF2F80EF5AA5}"/>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9178806-35CC-4C7F-A965-A9A6096B1FC0}"/>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50D13A-99D7-8FD1-BF3A-BEBFF950AA81}"/>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8B74B636-C5AD-47F1-93E8-5750EBF5FFBB}"/>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E6E869F-F9CF-40A9-82DA-441BC628138D}"/>
              </a:ext>
            </a:extLst>
          </p:cNvPr>
          <p:cNvPicPr>
            <a:picLocks noChangeAspect="1"/>
          </p:cNvPicPr>
          <p:nvPr/>
        </p:nvPicPr>
        <p:blipFill rotWithShape="1">
          <a:blip r:embed="rId3"/>
          <a:srcRect t="2800" r="30674" b="4851"/>
          <a:stretch/>
        </p:blipFill>
        <p:spPr>
          <a:xfrm>
            <a:off x="7835801" y="0"/>
            <a:ext cx="4323409" cy="4077072"/>
          </a:xfrm>
          <a:prstGeom prst="rect">
            <a:avLst/>
          </a:prstGeom>
        </p:spPr>
      </p:pic>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327</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Marisabel Freire Feijoo</cp:lastModifiedBy>
  <cp:revision>48</cp:revision>
  <dcterms:created xsi:type="dcterms:W3CDTF">2023-05-08T13:06:00Z</dcterms:created>
  <dcterms:modified xsi:type="dcterms:W3CDTF">2023-05-29T21:06:11Z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